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bccf772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dbccf77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bccf772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bccf772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bccf772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bccf77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bccf772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bccf772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bccf77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bccf77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bccf772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bccf772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bccf772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bccf772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bccf772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dbccf772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bccf772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bccf77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bccf77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bccf77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bccf772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bccf77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bccf772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dbccf772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dbccf772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dbccf77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bccf772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bccf77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bccf772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bccf772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bccf772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bccf772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bccf772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bccf772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None/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Matcher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Russell, </a:t>
            </a:r>
            <a:r>
              <a:rPr lang="en"/>
              <a:t>Sean Passmore,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Northcutt, Caleb Pierce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Andrew Russell - Responsible for the GUI and SQL Statement 9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Sean Passmore - Responsible for Big Data import/processing and SQL Statement 10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Sean Northcutt - Responsible for statements 1 - 4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Caleb Pierce - Responsible for statements 5 - 8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all learned a great deal about manipulating and querying data with SQL during this project. It was much easier to jump right in and have things come together in a project rather than small demonstrations.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also all learned more about Git and Github together as well as learning how to be a contributing member of a remote team.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498" y="0"/>
            <a:ext cx="3072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99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255" y="0"/>
            <a:ext cx="30727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38"/>
            <a:ext cx="9144000" cy="507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